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CBD20DE-4392-4594-BEF2-0C9B557E43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7826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5634B7C-DA47-45BF-93C4-E6277C356B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8075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315D35C9-8877-4FEA-B9A7-02D554A5B5B5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051658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2181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但願耶穌的美麗從我顯現 </a:t>
            </a:r>
            <a:r>
              <a:rPr lang="en-US" altLang="zh-TW" b="1" dirty="0"/>
              <a:t>–</a:t>
            </a:r>
            <a:endParaRPr lang="zh-TW" altLang="en-US" b="1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Let the beauty of Jesus be seen in me </a:t>
            </a:r>
            <a:r>
              <a:rPr lang="en-US" altLang="zh-TW" sz="2800" b="1" dirty="0"/>
              <a:t>–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耶穌所有清潔、溫柔與甘甜。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All His wonderful passion and purity.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求祢用祢聖靈，前來煉我性情，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 Thou Spirit divine, all my nature refine,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直至耶穌的美麗從我顯現。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Till the beauty of Jesus be seen in me.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828092"/>
          </a:xfrm>
          <a:prstGeom prst="rect">
            <a:avLst/>
          </a:prstGeom>
        </p:spPr>
        <p:txBody>
          <a:bodyPr/>
          <a:lstStyle/>
          <a:p>
            <a:pPr indent="-381000"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H278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但願耶穌的美麗從我顯現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LET THE BEAUTY OF JESUS BE SEEN IN ME (1/1)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766</TotalTime>
  <Words>82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H278  但願耶穌的美麗從我顯現  LET THE BEAUTY OF JESUS BE SEEN IN ME (1/1)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66</cp:revision>
  <dcterms:created xsi:type="dcterms:W3CDTF">2001-04-19T19:07:54Z</dcterms:created>
  <dcterms:modified xsi:type="dcterms:W3CDTF">2017-08-05T13:54:27Z</dcterms:modified>
</cp:coreProperties>
</file>